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6" r:id="rId9"/>
    <p:sldId id="263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zurg Negmatov" initials="BN" lastIdx="1" clrIdx="0">
    <p:extLst>
      <p:ext uri="{19B8F6BF-5375-455C-9EA6-DF929625EA0E}">
        <p15:presenceInfo xmlns:p15="http://schemas.microsoft.com/office/powerpoint/2012/main" userId="aa94f6ca27975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4B346-A2A5-4252-986F-64B7CD5DC48D}"/>
              </a:ext>
            </a:extLst>
          </p:cNvPr>
          <p:cNvSpPr txBox="1"/>
          <p:nvPr/>
        </p:nvSpPr>
        <p:spPr>
          <a:xfrm>
            <a:off x="2801923" y="2231472"/>
            <a:ext cx="7130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НАЦИОНАЛЬНАЯ ВОДНАЯ ИНФОРМАЦИОННАЯ СИСТЕМА</a:t>
            </a:r>
          </a:p>
          <a:p>
            <a:pPr algn="ctr"/>
            <a:r>
              <a:rPr lang="ru-RU" sz="2800" dirty="0"/>
              <a:t>НА ПРИМЕРЕ ДРУГИХ СТРАН</a:t>
            </a:r>
          </a:p>
        </p:txBody>
      </p:sp>
    </p:spTree>
    <p:extLst>
      <p:ext uri="{BB962C8B-B14F-4D97-AF65-F5344CB8AC3E}">
        <p14:creationId xmlns:p14="http://schemas.microsoft.com/office/powerpoint/2010/main" val="138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DB5CB4-E550-4714-8A6F-3D1CCD820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9" t="16027" b="12007"/>
          <a:stretch/>
        </p:blipFill>
        <p:spPr>
          <a:xfrm>
            <a:off x="2195126" y="1149454"/>
            <a:ext cx="8054108" cy="4935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744074" y="191710"/>
            <a:ext cx="468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США – </a:t>
            </a:r>
            <a:r>
              <a:rPr lang="tg-Cyrl-TJ" sz="2400" dirty="0"/>
              <a:t>ВОДОРАЗДЕЛ</a:t>
            </a:r>
            <a:endParaRPr lang="ru-RU" sz="2400" dirty="0"/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839C8275-710C-4D58-9A60-4BFB7CEB1665}"/>
              </a:ext>
            </a:extLst>
          </p:cNvPr>
          <p:cNvSpPr/>
          <p:nvPr/>
        </p:nvSpPr>
        <p:spPr>
          <a:xfrm>
            <a:off x="1814440" y="1985818"/>
            <a:ext cx="285615" cy="218149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1069131-3F9A-49DC-9252-6060B49B7A71}"/>
              </a:ext>
            </a:extLst>
          </p:cNvPr>
          <p:cNvSpPr/>
          <p:nvPr/>
        </p:nvSpPr>
        <p:spPr>
          <a:xfrm rot="10800000">
            <a:off x="10377559" y="1468582"/>
            <a:ext cx="302029" cy="461626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434783" y="2799770"/>
            <a:ext cx="1205395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Информация о регионе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1F50A-FFD8-47E3-9498-19C44E4E66B7}"/>
              </a:ext>
            </a:extLst>
          </p:cNvPr>
          <p:cNvSpPr txBox="1"/>
          <p:nvPr/>
        </p:nvSpPr>
        <p:spPr>
          <a:xfrm>
            <a:off x="10820899" y="3478882"/>
            <a:ext cx="108336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Список слоев (ГИС)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DBC874CF-7F9E-42AB-BF60-254F6E00537A}"/>
              </a:ext>
            </a:extLst>
          </p:cNvPr>
          <p:cNvSpPr/>
          <p:nvPr/>
        </p:nvSpPr>
        <p:spPr>
          <a:xfrm>
            <a:off x="2670349" y="2373746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D157DE80-4E34-4FB7-9303-5F0ABA729B4D}"/>
              </a:ext>
            </a:extLst>
          </p:cNvPr>
          <p:cNvSpPr/>
          <p:nvPr/>
        </p:nvSpPr>
        <p:spPr>
          <a:xfrm rot="10800000">
            <a:off x="9212002" y="2373745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EE899-2E17-4845-8708-DBB8703F6BC3}"/>
              </a:ext>
            </a:extLst>
          </p:cNvPr>
          <p:cNvSpPr txBox="1"/>
          <p:nvPr/>
        </p:nvSpPr>
        <p:spPr>
          <a:xfrm>
            <a:off x="650958" y="1164949"/>
            <a:ext cx="120539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Инструменты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428E4-350C-4EB5-9559-345E7425B3E3}"/>
              </a:ext>
            </a:extLst>
          </p:cNvPr>
          <p:cNvSpPr txBox="1"/>
          <p:nvPr/>
        </p:nvSpPr>
        <p:spPr>
          <a:xfrm>
            <a:off x="8368415" y="6495857"/>
            <a:ext cx="385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https://viewer.nationalmap.gov/advanced-viewer/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DE05C-187F-4E83-A966-DCDA1F23C8B7}"/>
              </a:ext>
            </a:extLst>
          </p:cNvPr>
          <p:cNvSpPr txBox="1"/>
          <p:nvPr/>
        </p:nvSpPr>
        <p:spPr>
          <a:xfrm>
            <a:off x="7327784" y="6480656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Адрес сайта: </a:t>
            </a:r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9EE18C8A-5DB6-4503-8008-C0E511C43094}"/>
              </a:ext>
            </a:extLst>
          </p:cNvPr>
          <p:cNvSpPr/>
          <p:nvPr/>
        </p:nvSpPr>
        <p:spPr>
          <a:xfrm>
            <a:off x="1963665" y="1149454"/>
            <a:ext cx="136113" cy="319127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5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106765" y="339043"/>
            <a:ext cx="6372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США – ТАБЛИЧНЫЙ КОМПОНЕНТ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839C8275-710C-4D58-9A60-4BFB7CEB1665}"/>
              </a:ext>
            </a:extLst>
          </p:cNvPr>
          <p:cNvSpPr/>
          <p:nvPr/>
        </p:nvSpPr>
        <p:spPr>
          <a:xfrm>
            <a:off x="1814440" y="1985818"/>
            <a:ext cx="285615" cy="218149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1069131-3F9A-49DC-9252-6060B49B7A71}"/>
              </a:ext>
            </a:extLst>
          </p:cNvPr>
          <p:cNvSpPr/>
          <p:nvPr/>
        </p:nvSpPr>
        <p:spPr>
          <a:xfrm rot="10800000">
            <a:off x="10377559" y="1468582"/>
            <a:ext cx="302029" cy="461626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434783" y="2799770"/>
            <a:ext cx="1205395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Информация о регионе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1F50A-FFD8-47E3-9498-19C44E4E66B7}"/>
              </a:ext>
            </a:extLst>
          </p:cNvPr>
          <p:cNvSpPr txBox="1"/>
          <p:nvPr/>
        </p:nvSpPr>
        <p:spPr>
          <a:xfrm>
            <a:off x="10820899" y="3478882"/>
            <a:ext cx="108336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Список слоев (ГИС)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DBC874CF-7F9E-42AB-BF60-254F6E00537A}"/>
              </a:ext>
            </a:extLst>
          </p:cNvPr>
          <p:cNvSpPr/>
          <p:nvPr/>
        </p:nvSpPr>
        <p:spPr>
          <a:xfrm>
            <a:off x="2670349" y="2373746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D157DE80-4E34-4FB7-9303-5F0ABA729B4D}"/>
              </a:ext>
            </a:extLst>
          </p:cNvPr>
          <p:cNvSpPr/>
          <p:nvPr/>
        </p:nvSpPr>
        <p:spPr>
          <a:xfrm rot="10800000">
            <a:off x="9212002" y="2373745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EE899-2E17-4845-8708-DBB8703F6BC3}"/>
              </a:ext>
            </a:extLst>
          </p:cNvPr>
          <p:cNvSpPr txBox="1"/>
          <p:nvPr/>
        </p:nvSpPr>
        <p:spPr>
          <a:xfrm>
            <a:off x="650958" y="1164949"/>
            <a:ext cx="1205395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Инструменты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428E4-350C-4EB5-9559-345E7425B3E3}"/>
              </a:ext>
            </a:extLst>
          </p:cNvPr>
          <p:cNvSpPr txBox="1"/>
          <p:nvPr/>
        </p:nvSpPr>
        <p:spPr>
          <a:xfrm>
            <a:off x="8368415" y="6495857"/>
            <a:ext cx="385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https://viewer.nationalmap.gov/advanced-viewer/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DE05C-187F-4E83-A966-DCDA1F23C8B7}"/>
              </a:ext>
            </a:extLst>
          </p:cNvPr>
          <p:cNvSpPr txBox="1"/>
          <p:nvPr/>
        </p:nvSpPr>
        <p:spPr>
          <a:xfrm>
            <a:off x="7327784" y="6480656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Адрес сайта: </a:t>
            </a:r>
          </a:p>
        </p:txBody>
      </p:sp>
      <p:sp>
        <p:nvSpPr>
          <p:cNvPr id="20" name="Левая фигурная скобка 19">
            <a:extLst>
              <a:ext uri="{FF2B5EF4-FFF2-40B4-BE49-F238E27FC236}">
                <a16:creationId xmlns:a16="http://schemas.microsoft.com/office/drawing/2014/main" id="{9EE18C8A-5DB6-4503-8008-C0E511C43094}"/>
              </a:ext>
            </a:extLst>
          </p:cNvPr>
          <p:cNvSpPr/>
          <p:nvPr/>
        </p:nvSpPr>
        <p:spPr>
          <a:xfrm>
            <a:off x="1963665" y="1149454"/>
            <a:ext cx="136113" cy="319127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1A709-A155-406C-9476-FF7BC751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" t="16541" b="11274"/>
          <a:stretch/>
        </p:blipFill>
        <p:spPr>
          <a:xfrm>
            <a:off x="167659" y="1057572"/>
            <a:ext cx="11904268" cy="49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FD100-291D-43AA-8F37-751A3A818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23"/>
          <a:stretch/>
        </p:blipFill>
        <p:spPr>
          <a:xfrm>
            <a:off x="665871" y="1193983"/>
            <a:ext cx="10860258" cy="486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5A3E9-F0E4-4291-BC79-C38D4138413D}"/>
              </a:ext>
            </a:extLst>
          </p:cNvPr>
          <p:cNvSpPr txBox="1"/>
          <p:nvPr/>
        </p:nvSpPr>
        <p:spPr>
          <a:xfrm>
            <a:off x="3955090" y="338424"/>
            <a:ext cx="470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США – </a:t>
            </a:r>
            <a:r>
              <a:rPr lang="tg-Cyrl-TJ" sz="2400" dirty="0"/>
              <a:t>ГИДРОЛОГИЯ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350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183087" y="657233"/>
            <a:ext cx="550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– </a:t>
            </a:r>
            <a:r>
              <a:rPr lang="tg-Cyrl-TJ" sz="2400" dirty="0"/>
              <a:t>О СИСТЕМЕ 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4441459" y="2592361"/>
            <a:ext cx="3609189" cy="2031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Уровень водотока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Сброс водотока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Уровень хранения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Объем хранения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Электрическая проводимость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Мутность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Температура воды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F725A-1BAB-42C0-9538-D0E1F00F53A1}"/>
              </a:ext>
            </a:extLst>
          </p:cNvPr>
          <p:cNvSpPr/>
          <p:nvPr/>
        </p:nvSpPr>
        <p:spPr>
          <a:xfrm>
            <a:off x="1434904" y="1548497"/>
            <a:ext cx="9622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Данные собранные примерно с 5000 измерительных станций по всей Австралии, в настоящее время имеются в онлайновом режиме. Доступные параметры: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367B67-98D7-4969-89F1-5E50D9C88076}"/>
              </a:ext>
            </a:extLst>
          </p:cNvPr>
          <p:cNvSpPr/>
          <p:nvPr/>
        </p:nvSpPr>
        <p:spPr>
          <a:xfrm>
            <a:off x="1473936" y="5021219"/>
            <a:ext cx="933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Первоначально эти данные в основном предоставлялись ведущими водными агентствами, со временем были </a:t>
            </a:r>
            <a:r>
              <a:rPr lang="ru-RU" dirty="0" err="1"/>
              <a:t>добавлени</a:t>
            </a:r>
            <a:r>
              <a:rPr lang="ru-RU" dirty="0"/>
              <a:t> данные от большего числа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420757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46C43-E260-49F6-8B07-9A58F50B4F72}"/>
              </a:ext>
            </a:extLst>
          </p:cNvPr>
          <p:cNvPicPr/>
          <p:nvPr/>
        </p:nvPicPr>
        <p:blipFill rotWithShape="1">
          <a:blip r:embed="rId2"/>
          <a:srcRect l="59326" r="9407"/>
          <a:stretch/>
        </p:blipFill>
        <p:spPr bwMode="auto">
          <a:xfrm>
            <a:off x="2672080" y="774001"/>
            <a:ext cx="6847840" cy="615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0D167-930C-4CF7-82AF-B223AA00F671}"/>
              </a:ext>
            </a:extLst>
          </p:cNvPr>
          <p:cNvSpPr txBox="1"/>
          <p:nvPr/>
        </p:nvSpPr>
        <p:spPr>
          <a:xfrm>
            <a:off x="3294720" y="185321"/>
            <a:ext cx="560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- ГИДРОЛОГИЯ</a:t>
            </a:r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EB90989E-6270-4CB0-9161-314C4318F598}"/>
              </a:ext>
            </a:extLst>
          </p:cNvPr>
          <p:cNvSpPr/>
          <p:nvPr/>
        </p:nvSpPr>
        <p:spPr>
          <a:xfrm>
            <a:off x="2801384" y="2059708"/>
            <a:ext cx="302029" cy="140623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1D07737E-91A5-41D7-BBE5-E51BE8F76C38}"/>
              </a:ext>
            </a:extLst>
          </p:cNvPr>
          <p:cNvSpPr/>
          <p:nvPr/>
        </p:nvSpPr>
        <p:spPr>
          <a:xfrm>
            <a:off x="2785677" y="4100595"/>
            <a:ext cx="302029" cy="2198254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BFEDBEBE-99E9-4681-A36D-76B3EE051135}"/>
              </a:ext>
            </a:extLst>
          </p:cNvPr>
          <p:cNvSpPr/>
          <p:nvPr/>
        </p:nvSpPr>
        <p:spPr>
          <a:xfrm rot="10800000">
            <a:off x="9014700" y="2115129"/>
            <a:ext cx="302029" cy="140623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A8932-C3D0-4037-A224-DB48B37D893C}"/>
              </a:ext>
            </a:extLst>
          </p:cNvPr>
          <p:cNvSpPr txBox="1"/>
          <p:nvPr/>
        </p:nvSpPr>
        <p:spPr>
          <a:xfrm>
            <a:off x="9423165" y="6407225"/>
            <a:ext cx="276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http://www.bom.gov.au/water/hrs/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9FEBE-35F8-475D-9BBB-7017F8578BAB}"/>
              </a:ext>
            </a:extLst>
          </p:cNvPr>
          <p:cNvSpPr txBox="1"/>
          <p:nvPr/>
        </p:nvSpPr>
        <p:spPr>
          <a:xfrm>
            <a:off x="9423165" y="6188726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Адрес сайта: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C21B6-38F2-4B4A-AB99-04ABF15C4B26}"/>
              </a:ext>
            </a:extLst>
          </p:cNvPr>
          <p:cNvSpPr txBox="1"/>
          <p:nvPr/>
        </p:nvSpPr>
        <p:spPr>
          <a:xfrm>
            <a:off x="560183" y="2393494"/>
            <a:ext cx="2071720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Выбор параметров</a:t>
            </a:r>
          </a:p>
          <a:p>
            <a:r>
              <a:rPr lang="ru-RU" sz="1400" dirty="0"/>
              <a:t>(Регион, Бассейн, Станция)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1019C-47F4-4CA7-AA4C-48D1CE9EF206}"/>
              </a:ext>
            </a:extLst>
          </p:cNvPr>
          <p:cNvSpPr txBox="1"/>
          <p:nvPr/>
        </p:nvSpPr>
        <p:spPr>
          <a:xfrm>
            <a:off x="595480" y="4722668"/>
            <a:ext cx="207172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Информация по станции - Графическая</a:t>
            </a:r>
          </a:p>
          <a:p>
            <a:r>
              <a:rPr lang="ru-RU" sz="1400" dirty="0"/>
              <a:t>(Годовые, Сезонные Месячные, По дням)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B8BC4-D5AD-4BAE-B173-0A245B3C0EE0}"/>
              </a:ext>
            </a:extLst>
          </p:cNvPr>
          <p:cNvSpPr txBox="1"/>
          <p:nvPr/>
        </p:nvSpPr>
        <p:spPr>
          <a:xfrm>
            <a:off x="9464963" y="2541309"/>
            <a:ext cx="20343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err="1"/>
              <a:t>Общаю</a:t>
            </a:r>
            <a:r>
              <a:rPr lang="ru-RU" sz="1400" dirty="0"/>
              <a:t> информация по станции (</a:t>
            </a:r>
            <a:r>
              <a:rPr lang="ru-RU" sz="1400" dirty="0" err="1"/>
              <a:t>Кетчмент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088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C0089-4D6F-40FB-A225-A9ED9464C9BD}"/>
              </a:ext>
            </a:extLst>
          </p:cNvPr>
          <p:cNvPicPr/>
          <p:nvPr/>
        </p:nvPicPr>
        <p:blipFill rotWithShape="1">
          <a:blip r:embed="rId2"/>
          <a:srcRect l="61032" r="11859"/>
          <a:stretch/>
        </p:blipFill>
        <p:spPr bwMode="auto">
          <a:xfrm>
            <a:off x="3124489" y="591128"/>
            <a:ext cx="6130348" cy="636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388383" y="129463"/>
            <a:ext cx="560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- ГИДРОЛОГИЯ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839C8275-710C-4D58-9A60-4BFB7CEB1665}"/>
              </a:ext>
            </a:extLst>
          </p:cNvPr>
          <p:cNvSpPr/>
          <p:nvPr/>
        </p:nvSpPr>
        <p:spPr>
          <a:xfrm>
            <a:off x="2801384" y="2059708"/>
            <a:ext cx="302029" cy="140623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2FC1CE63-392D-4C52-A08A-5318C83F0DCB}"/>
              </a:ext>
            </a:extLst>
          </p:cNvPr>
          <p:cNvSpPr/>
          <p:nvPr/>
        </p:nvSpPr>
        <p:spPr>
          <a:xfrm>
            <a:off x="2785677" y="4100595"/>
            <a:ext cx="302029" cy="2198254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1069131-3F9A-49DC-9252-6060B49B7A71}"/>
              </a:ext>
            </a:extLst>
          </p:cNvPr>
          <p:cNvSpPr/>
          <p:nvPr/>
        </p:nvSpPr>
        <p:spPr>
          <a:xfrm rot="10800000">
            <a:off x="9014700" y="2115129"/>
            <a:ext cx="302029" cy="140623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560183" y="2393494"/>
            <a:ext cx="2071720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Выбор параметров</a:t>
            </a:r>
          </a:p>
          <a:p>
            <a:r>
              <a:rPr lang="ru-RU" sz="1400" dirty="0"/>
              <a:t>(Регион, Бассейн, Станция)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AD08C-6C19-42B6-B3DC-40BFAA97CE39}"/>
              </a:ext>
            </a:extLst>
          </p:cNvPr>
          <p:cNvSpPr txBox="1"/>
          <p:nvPr/>
        </p:nvSpPr>
        <p:spPr>
          <a:xfrm>
            <a:off x="595480" y="4722668"/>
            <a:ext cx="2071720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Информация по станции - Табличная</a:t>
            </a:r>
          </a:p>
          <a:p>
            <a:r>
              <a:rPr lang="ru-RU" sz="1400" dirty="0"/>
              <a:t>(Годовые, Сезонные Месячные, По дням)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1F50A-FFD8-47E3-9498-19C44E4E66B7}"/>
              </a:ext>
            </a:extLst>
          </p:cNvPr>
          <p:cNvSpPr txBox="1"/>
          <p:nvPr/>
        </p:nvSpPr>
        <p:spPr>
          <a:xfrm>
            <a:off x="9464963" y="2541309"/>
            <a:ext cx="20343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err="1"/>
              <a:t>Общаю</a:t>
            </a:r>
            <a:r>
              <a:rPr lang="ru-RU" sz="1400" dirty="0"/>
              <a:t> информация по станции (</a:t>
            </a:r>
            <a:r>
              <a:rPr lang="ru-RU" sz="1400" dirty="0" err="1"/>
              <a:t>Кетчмент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8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140126" y="138699"/>
            <a:ext cx="610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– ДА</a:t>
            </a:r>
            <a:r>
              <a:rPr lang="tg-Cyrl-TJ" sz="2400" dirty="0"/>
              <a:t>НН</a:t>
            </a:r>
            <a:r>
              <a:rPr lang="ru-RU" sz="2400" dirty="0"/>
              <a:t>ЫЕ О ВОДЕ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839C8275-710C-4D58-9A60-4BFB7CEB1665}"/>
              </a:ext>
            </a:extLst>
          </p:cNvPr>
          <p:cNvSpPr/>
          <p:nvPr/>
        </p:nvSpPr>
        <p:spPr>
          <a:xfrm>
            <a:off x="2506534" y="2846076"/>
            <a:ext cx="285615" cy="141188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1069131-3F9A-49DC-9252-6060B49B7A71}"/>
              </a:ext>
            </a:extLst>
          </p:cNvPr>
          <p:cNvSpPr/>
          <p:nvPr/>
        </p:nvSpPr>
        <p:spPr>
          <a:xfrm rot="10800000">
            <a:off x="9212613" y="2799770"/>
            <a:ext cx="302029" cy="345324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263990" y="3182687"/>
            <a:ext cx="2071720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Фильтр параметров </a:t>
            </a:r>
          </a:p>
          <a:p>
            <a:r>
              <a:rPr lang="ru-RU" sz="1400" dirty="0"/>
              <a:t>(Тип, Имя станции, Номер станции)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1F50A-FFD8-47E3-9498-19C44E4E66B7}"/>
              </a:ext>
            </a:extLst>
          </p:cNvPr>
          <p:cNvSpPr txBox="1"/>
          <p:nvPr/>
        </p:nvSpPr>
        <p:spPr>
          <a:xfrm>
            <a:off x="9575395" y="4264784"/>
            <a:ext cx="20343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Выбор объекта по карте (ГИС)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F31269-1CA1-45D3-9719-3E0EAB5035C9}"/>
              </a:ext>
            </a:extLst>
          </p:cNvPr>
          <p:cNvPicPr/>
          <p:nvPr/>
        </p:nvPicPr>
        <p:blipFill rotWithShape="1">
          <a:blip r:embed="rId2"/>
          <a:srcRect l="61902" t="7732" r="10554"/>
          <a:stretch/>
        </p:blipFill>
        <p:spPr bwMode="auto">
          <a:xfrm>
            <a:off x="2814652" y="683491"/>
            <a:ext cx="6441373" cy="622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DBC874CF-7F9E-42AB-BF60-254F6E00537A}"/>
              </a:ext>
            </a:extLst>
          </p:cNvPr>
          <p:cNvSpPr/>
          <p:nvPr/>
        </p:nvSpPr>
        <p:spPr>
          <a:xfrm>
            <a:off x="2670349" y="2373746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DAA6C-4C5E-47D9-9D01-2D40CECCC807}"/>
              </a:ext>
            </a:extLst>
          </p:cNvPr>
          <p:cNvSpPr txBox="1"/>
          <p:nvPr/>
        </p:nvSpPr>
        <p:spPr>
          <a:xfrm>
            <a:off x="423562" y="2244559"/>
            <a:ext cx="207172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Поиск …</a:t>
            </a:r>
          </a:p>
          <a:p>
            <a:r>
              <a:rPr lang="ru-RU" sz="1400" dirty="0"/>
              <a:t>по имени или номеру</a:t>
            </a:r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D157DE80-4E34-4FB7-9303-5F0ABA729B4D}"/>
              </a:ext>
            </a:extLst>
          </p:cNvPr>
          <p:cNvSpPr/>
          <p:nvPr/>
        </p:nvSpPr>
        <p:spPr>
          <a:xfrm rot="10800000">
            <a:off x="9212002" y="2373745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EE899-2E17-4845-8708-DBB8703F6BC3}"/>
              </a:ext>
            </a:extLst>
          </p:cNvPr>
          <p:cNvSpPr txBox="1"/>
          <p:nvPr/>
        </p:nvSpPr>
        <p:spPr>
          <a:xfrm>
            <a:off x="9514642" y="2232207"/>
            <a:ext cx="1550522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Раздел табуляции (по Карте)</a:t>
            </a:r>
          </a:p>
        </p:txBody>
      </p:sp>
    </p:spTree>
    <p:extLst>
      <p:ext uri="{BB962C8B-B14F-4D97-AF65-F5344CB8AC3E}">
        <p14:creationId xmlns:p14="http://schemas.microsoft.com/office/powerpoint/2010/main" val="160093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2335710" y="143316"/>
            <a:ext cx="732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– ТАБЛИЧНЫЙ КОМПОНЕНТ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839C8275-710C-4D58-9A60-4BFB7CEB1665}"/>
              </a:ext>
            </a:extLst>
          </p:cNvPr>
          <p:cNvSpPr/>
          <p:nvPr/>
        </p:nvSpPr>
        <p:spPr>
          <a:xfrm>
            <a:off x="2506534" y="2846076"/>
            <a:ext cx="285615" cy="141188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61069131-3F9A-49DC-9252-6060B49B7A71}"/>
              </a:ext>
            </a:extLst>
          </p:cNvPr>
          <p:cNvSpPr/>
          <p:nvPr/>
        </p:nvSpPr>
        <p:spPr>
          <a:xfrm rot="10800000">
            <a:off x="9212613" y="2799770"/>
            <a:ext cx="302029" cy="345324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AC430-6B52-4B25-BD64-13ACC666B38C}"/>
              </a:ext>
            </a:extLst>
          </p:cNvPr>
          <p:cNvSpPr txBox="1"/>
          <p:nvPr/>
        </p:nvSpPr>
        <p:spPr>
          <a:xfrm>
            <a:off x="263990" y="3182687"/>
            <a:ext cx="2071720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Фильтр параметров </a:t>
            </a:r>
          </a:p>
          <a:p>
            <a:r>
              <a:rPr lang="ru-RU" sz="1400" dirty="0"/>
              <a:t>(Тип, Имя станции, Номер станции)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1F50A-FFD8-47E3-9498-19C44E4E66B7}"/>
              </a:ext>
            </a:extLst>
          </p:cNvPr>
          <p:cNvSpPr txBox="1"/>
          <p:nvPr/>
        </p:nvSpPr>
        <p:spPr>
          <a:xfrm>
            <a:off x="9575395" y="4264784"/>
            <a:ext cx="203431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Выбор объекта по карте (ГИС)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DBC874CF-7F9E-42AB-BF60-254F6E00537A}"/>
              </a:ext>
            </a:extLst>
          </p:cNvPr>
          <p:cNvSpPr/>
          <p:nvPr/>
        </p:nvSpPr>
        <p:spPr>
          <a:xfrm>
            <a:off x="2670349" y="2373746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DAA6C-4C5E-47D9-9D01-2D40CECCC807}"/>
              </a:ext>
            </a:extLst>
          </p:cNvPr>
          <p:cNvSpPr txBox="1"/>
          <p:nvPr/>
        </p:nvSpPr>
        <p:spPr>
          <a:xfrm>
            <a:off x="423562" y="2244559"/>
            <a:ext cx="207172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Поиск …</a:t>
            </a:r>
          </a:p>
          <a:p>
            <a:r>
              <a:rPr lang="ru-RU" sz="1400" dirty="0"/>
              <a:t>по имени или номеру</a:t>
            </a:r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D157DE80-4E34-4FB7-9303-5F0ABA729B4D}"/>
              </a:ext>
            </a:extLst>
          </p:cNvPr>
          <p:cNvSpPr/>
          <p:nvPr/>
        </p:nvSpPr>
        <p:spPr>
          <a:xfrm rot="10800000">
            <a:off x="9212002" y="2373745"/>
            <a:ext cx="133051" cy="24014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EE899-2E17-4845-8708-DBB8703F6BC3}"/>
              </a:ext>
            </a:extLst>
          </p:cNvPr>
          <p:cNvSpPr txBox="1"/>
          <p:nvPr/>
        </p:nvSpPr>
        <p:spPr>
          <a:xfrm>
            <a:off x="9514642" y="2232207"/>
            <a:ext cx="1550522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Раздел табуляции (табличный)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80C122-FE00-4C82-912B-39CED193917C}"/>
              </a:ext>
            </a:extLst>
          </p:cNvPr>
          <p:cNvPicPr/>
          <p:nvPr/>
        </p:nvPicPr>
        <p:blipFill rotWithShape="1">
          <a:blip r:embed="rId2"/>
          <a:srcRect l="63026" t="8959" r="11196" b="-5435"/>
          <a:stretch/>
        </p:blipFill>
        <p:spPr bwMode="auto">
          <a:xfrm>
            <a:off x="2795876" y="729674"/>
            <a:ext cx="6466053" cy="651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83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7016BE-BB34-4442-A851-38A44AC7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11" y="617146"/>
            <a:ext cx="10220325" cy="587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033FA-ED42-449A-B4B6-FE78FF311BC8}"/>
              </a:ext>
            </a:extLst>
          </p:cNvPr>
          <p:cNvSpPr txBox="1"/>
          <p:nvPr/>
        </p:nvSpPr>
        <p:spPr>
          <a:xfrm>
            <a:off x="1942668" y="133096"/>
            <a:ext cx="850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– </a:t>
            </a:r>
            <a:r>
              <a:rPr lang="tg-Cyrl-TJ" sz="2400" dirty="0"/>
              <a:t>УРОВЕНЬ И ОБЪЕМ (ГРАФИЧЕСКАЯ)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97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95E72-90EB-45B3-9B93-D5FD5255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60" y="875347"/>
            <a:ext cx="10248900" cy="583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F98ED8-2B37-4EB8-AA19-6EA1C90F804F}"/>
              </a:ext>
            </a:extLst>
          </p:cNvPr>
          <p:cNvSpPr txBox="1"/>
          <p:nvPr/>
        </p:nvSpPr>
        <p:spPr>
          <a:xfrm>
            <a:off x="1970805" y="287841"/>
            <a:ext cx="823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АВСТРАЛИИ – </a:t>
            </a:r>
            <a:r>
              <a:rPr lang="tg-Cyrl-TJ" sz="2400" dirty="0"/>
              <a:t>УРОВЕНЬ И ОБЪЕМ (ТАБЛИЧНАЯ)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846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09609-1A67-4E18-8373-6CD19E5E807D}"/>
              </a:ext>
            </a:extLst>
          </p:cNvPr>
          <p:cNvSpPr txBox="1"/>
          <p:nvPr/>
        </p:nvSpPr>
        <p:spPr>
          <a:xfrm>
            <a:off x="3744074" y="191710"/>
            <a:ext cx="461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ПРИМЕРЕ США – ОБЩИЙ ВИД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E428E4-350C-4EB5-9559-345E7425B3E3}"/>
              </a:ext>
            </a:extLst>
          </p:cNvPr>
          <p:cNvSpPr txBox="1"/>
          <p:nvPr/>
        </p:nvSpPr>
        <p:spPr>
          <a:xfrm>
            <a:off x="8368415" y="6495857"/>
            <a:ext cx="385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https://viewer.nationalmap.gov/advanced-viewer/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DE05C-187F-4E83-A966-DCDA1F23C8B7}"/>
              </a:ext>
            </a:extLst>
          </p:cNvPr>
          <p:cNvSpPr txBox="1"/>
          <p:nvPr/>
        </p:nvSpPr>
        <p:spPr>
          <a:xfrm>
            <a:off x="7327784" y="6480656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Адрес сайта: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EEF9E-40B7-44C1-8D01-05BB8959C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t="9527" b="11650"/>
          <a:stretch/>
        </p:blipFill>
        <p:spPr>
          <a:xfrm>
            <a:off x="129309" y="847337"/>
            <a:ext cx="11933382" cy="54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8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461</TotalTime>
  <Words>329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Buzurg Negmatov</dc:creator>
  <cp:lastModifiedBy>Buzurg Negmatov</cp:lastModifiedBy>
  <cp:revision>16</cp:revision>
  <dcterms:created xsi:type="dcterms:W3CDTF">2019-05-06T03:28:01Z</dcterms:created>
  <dcterms:modified xsi:type="dcterms:W3CDTF">2019-05-07T10:15:34Z</dcterms:modified>
</cp:coreProperties>
</file>